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78" r:id="rId18"/>
    <p:sldId id="379" r:id="rId19"/>
    <p:sldId id="34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13-09-2021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13-09-2021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9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12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13-09-2021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AI,ML,DL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 – Amazon Go and Tesla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5C22A-B1AD-4EAA-AE3D-30B754FF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11" y="1554371"/>
            <a:ext cx="5723116" cy="4290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3E0B5-1DAC-4ADC-8ED0-55908B5E7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22" y="1554371"/>
            <a:ext cx="5906278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8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 – Google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8F4A6-7883-4C1D-871F-808F8B67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15" y="1478314"/>
            <a:ext cx="8154107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27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20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Provider,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Automation Spectrum Pty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Ltd,Australia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Varaha,Bengaluru</a:t>
            </a:r>
            <a:endParaRPr lang="en-IN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Intelligence and ERP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Corporate 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IQVIA,ITC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Infotech,Philips,L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system,Netwoven,SkillUpRight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700" b="1" dirty="0">
                <a:latin typeface="Arial" panose="020B0604020202020204" pitchFamily="34" charset="0"/>
                <a:cs typeface="Arial" panose="020B0604020202020204" pitchFamily="34" charset="0"/>
              </a:rPr>
              <a:t>Academic Customers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 BGS-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-Imphal, AMC College,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Kristu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Jayanti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10376</TotalTime>
  <Words>574</Words>
  <Application>Microsoft Office PowerPoint</Application>
  <PresentationFormat>Widescreen</PresentationFormat>
  <Paragraphs>144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Introduction to AI,ML,DL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AI in News – Amazon Go and Tesla</vt:lpstr>
      <vt:lpstr>AI in News – Google Lens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</cp:lastModifiedBy>
  <cp:revision>657</cp:revision>
  <dcterms:created xsi:type="dcterms:W3CDTF">2017-06-25T15:07:02Z</dcterms:created>
  <dcterms:modified xsi:type="dcterms:W3CDTF">2021-09-13T03:38:17Z</dcterms:modified>
</cp:coreProperties>
</file>